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814" userDrawn="1">
          <p15:clr>
            <a:srgbClr val="A4A3A4"/>
          </p15:clr>
        </p15:guide>
        <p15:guide id="2" pos="272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8" autoAdjust="0"/>
    <p:restoredTop sz="94660"/>
  </p:normalViewPr>
  <p:slideViewPr>
    <p:cSldViewPr snapToGrid="0">
      <p:cViewPr varScale="1">
        <p:scale>
          <a:sx n="73" d="100"/>
          <a:sy n="73" d="100"/>
        </p:scale>
        <p:origin x="768" y="72"/>
      </p:cViewPr>
      <p:guideLst>
        <p:guide orient="horz" pos="1814"/>
        <p:guide pos="272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Circle two paragraphs">
            <a:extLst>
              <a:ext uri="{FF2B5EF4-FFF2-40B4-BE49-F238E27FC236}">
                <a16:creationId xmlns:a16="http://schemas.microsoft.com/office/drawing/2014/main" id="{6035E07A-B16F-4290-BCCB-996FE3CEACDC}"/>
              </a:ext>
            </a:extLst>
          </p:cNvPr>
          <p:cNvSpPr txBox="1"/>
          <p:nvPr/>
        </p:nvSpPr>
        <p:spPr>
          <a:xfrm>
            <a:off x="3239588" y="1799725"/>
            <a:ext cx="2160000" cy="2160000"/>
          </a:xfrm>
          <a:prstGeom prst="rect">
            <a:avLst/>
          </a:prstGeom>
          <a:noFill/>
        </p:spPr>
        <p:txBody>
          <a:bodyPr wrap="square" rtlCol="0">
            <a:prstTxWarp prst="textCircle">
              <a:avLst>
                <a:gd name="adj" fmla="val 16200000"/>
              </a:avLst>
            </a:prstTxWarp>
            <a:spAutoFit/>
          </a:bodyPr>
          <a:lstStyle/>
          <a:p>
            <a:r>
              <a:rPr lang="en-US" sz="4000">
                <a:latin typeface="Liberation Sans" panose="020B0604020202020204" pitchFamily="34" charset="0"/>
                <a:ea typeface="Liberation Sans" panose="020B0604020202020204" pitchFamily="34" charset="0"/>
                <a:cs typeface="Liberation Sans" panose="020B0604020202020204" pitchFamily="34" charset="0"/>
              </a:rPr>
              <a:t>Fontwork 40pt</a:t>
            </a:r>
          </a:p>
          <a:p>
            <a:r>
              <a:rPr lang="en-US" sz="4000">
                <a:latin typeface="Liberation Sans" panose="020B0604020202020204" pitchFamily="34" charset="0"/>
                <a:ea typeface="Liberation Sans" panose="020B0604020202020204" pitchFamily="34" charset="0"/>
                <a:cs typeface="Liberation Sans" panose="020B0604020202020204" pitchFamily="34" charset="0"/>
              </a:rPr>
              <a:t>type Circle curve</a:t>
            </a: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28</TotalTime>
  <Words>5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Liberation Sans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8</cp:revision>
  <dcterms:created xsi:type="dcterms:W3CDTF">2021-10-17T14:58:34Z</dcterms:created>
  <dcterms:modified xsi:type="dcterms:W3CDTF">2021-10-17T16:26:58Z</dcterms:modified>
</cp:coreProperties>
</file>

<file path=docProps/thumbnail.jpeg>
</file>