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29" autoAdjust="0"/>
    <p:restoredTop sz="94660"/>
  </p:normalViewPr>
  <p:slideViewPr>
    <p:cSldViewPr snapToGrid="0">
      <p:cViewPr varScale="1">
        <p:scale>
          <a:sx n="72" d="100"/>
          <a:sy n="72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FE1F04-4963-445B-9D42-FC40EDF578D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59E044C-B966-4394-A088-D21BF7AF358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9C20B75-392C-46E2-B20C-37B5918281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A0D0E-912E-4242-AF0E-9C6D32DA74C5}" type="datetimeFigureOut">
              <a:rPr lang="hu-HU" smtClean="0"/>
              <a:t>2017.07.25.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AD6F136-5360-4428-8599-9B1EA5EA0F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FB2259-B82D-48AC-A873-E1D4D4AFDB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2820E-BABD-4AD7-8362-F1F1F89EFAD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0575450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D2A8DE-8859-47AC-9F56-E287DD72F7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6981E93-989A-4D54-8567-3C31C298C59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D789DD3-67AE-4DF2-AACD-E32447A021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A0D0E-912E-4242-AF0E-9C6D32DA74C5}" type="datetimeFigureOut">
              <a:rPr lang="hu-HU" smtClean="0"/>
              <a:t>2017.07.25.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F0C9F3F-E2B6-4344-99C8-1B991EDEBB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175A222-F2EE-4F97-8530-0E7DDA8629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2820E-BABD-4AD7-8362-F1F1F89EFAD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9974882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D5F79AA-4194-44FD-B76D-EEAF4A8D285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09D1684-5366-4261-9A76-C2BA75F94A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B43893A-D0CF-463A-9E2E-9EC9E4B5A8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A0D0E-912E-4242-AF0E-9C6D32DA74C5}" type="datetimeFigureOut">
              <a:rPr lang="hu-HU" smtClean="0"/>
              <a:t>2017.07.25.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ABF7CA4-9657-421E-9B8E-B860D2F558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04644F2-51CD-4279-BF00-17073AA037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2820E-BABD-4AD7-8362-F1F1F89EFAD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8455947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57849A-217E-4317-AD30-872182CE7D2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34D1A13-1841-4445-A793-850F39D300A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F8917C1-0806-40E2-A3AD-42ADF1A8C8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A0D0E-912E-4242-AF0E-9C6D32DA74C5}" type="datetimeFigureOut">
              <a:rPr lang="hu-HU" smtClean="0"/>
              <a:t>2017.07.25.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75A7E1-56D9-4721-B6B2-A8398E3D54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8D84D71-0EBB-43A5-AA40-081D1B5BA3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2820E-BABD-4AD7-8362-F1F1F89EFAD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4374157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D3628ED-99A0-496C-B8F6-5F2100B63BD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8050DCF-E250-4899-8513-9EC3E43CFDE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2E27A1E-C680-4202-9B6B-CF4689A5E1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A0D0E-912E-4242-AF0E-9C6D32DA74C5}" type="datetimeFigureOut">
              <a:rPr lang="hu-HU" smtClean="0"/>
              <a:t>2017.07.25.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6DCA059-08E1-4EA2-8466-85E4D9837E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D2D916-BCAA-4DD8-9873-CFCA1F8460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2820E-BABD-4AD7-8362-F1F1F89EFAD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5611917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A1A6A08-3F7F-4337-8C4D-4430816F90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3253DA-336E-4448-B9C0-2F6E2C74CD7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3F4EAA3-1801-4F47-BB64-9194B29A18C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7DF361E-E298-4F6F-B738-94BF28E299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A0D0E-912E-4242-AF0E-9C6D32DA74C5}" type="datetimeFigureOut">
              <a:rPr lang="hu-HU" smtClean="0"/>
              <a:t>2017.07.25.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92F36AD-D0BD-4DD7-9350-25909E43B4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CC0BED9-ACE5-4EC8-A57A-7ED7F33E42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2820E-BABD-4AD7-8362-F1F1F89EFAD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632630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0785942-1BC0-4179-9484-AE04C37BE16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F29B768-A082-41A1-8BFB-19A452F939D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0BBDA1D-039D-4D5A-8C59-62BE9873649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7888725-6C05-4FD7-A4D8-38F22E3BCB9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68A3AB3-70D1-40CF-9079-26E8D1F582E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D4B83DE-5DC4-424C-9AE5-8CB7ADFFF8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A0D0E-912E-4242-AF0E-9C6D32DA74C5}" type="datetimeFigureOut">
              <a:rPr lang="hu-HU" smtClean="0"/>
              <a:t>2017.07.25.</a:t>
            </a:fld>
            <a:endParaRPr lang="hu-H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09AA826-48BA-4A70-BCC7-D317378EEE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8026572-3843-48F5-910E-CA5050B121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2820E-BABD-4AD7-8362-F1F1F89EFAD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1401632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1891BE-FE5C-4396-B169-D87333302C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3A529D4-5028-4CAC-8FA1-519B9ACD92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A0D0E-912E-4242-AF0E-9C6D32DA74C5}" type="datetimeFigureOut">
              <a:rPr lang="hu-HU" smtClean="0"/>
              <a:t>2017.07.25.</a:t>
            </a:fld>
            <a:endParaRPr lang="hu-H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8836015-7DFE-4E4E-809B-F2E4C1B1D3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E825825-2223-486A-8786-54E14E7A95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2820E-BABD-4AD7-8362-F1F1F89EFAD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8284221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6859773-E5C8-4A4F-929D-3C7CE8ADAA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A0D0E-912E-4242-AF0E-9C6D32DA74C5}" type="datetimeFigureOut">
              <a:rPr lang="hu-HU" smtClean="0"/>
              <a:t>2017.07.25.</a:t>
            </a:fld>
            <a:endParaRPr lang="hu-H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A42DCB2-445A-41C5-9182-BA0D2DF4E0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CB6FFFB-7301-41BB-BDBD-B76F391EDF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2820E-BABD-4AD7-8362-F1F1F89EFAD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7485365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DFBE97-DA59-4131-8D1D-E6C0205B506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27F586D-A48A-4697-9329-0151FCCB7A6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9352B92-D5DF-4FF1-A37F-CCEDE65E19A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13B7A34-465B-44CE-8A39-BAE5ABF0C1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A0D0E-912E-4242-AF0E-9C6D32DA74C5}" type="datetimeFigureOut">
              <a:rPr lang="hu-HU" smtClean="0"/>
              <a:t>2017.07.25.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6D3C78D-B646-4283-A4B9-8D697A736F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793C98B-FCD9-4EA3-9EE4-8F7C5B4BF1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2820E-BABD-4AD7-8362-F1F1F89EFAD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1368710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45F54D3-A485-4A75-8B9B-C9BF82BF2A6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27D2856-0F5A-4CD3-94FC-148141CF590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80FAA46-51B1-4899-AFD4-64214262A31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F8AA5B6-F43C-4EFB-BBBB-613E9395D5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A0D0E-912E-4242-AF0E-9C6D32DA74C5}" type="datetimeFigureOut">
              <a:rPr lang="hu-HU" smtClean="0"/>
              <a:t>2017.07.25.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3D1B613-C4A6-4281-A6F9-F88D14A70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283B41C-62F0-4BF4-AA49-C982CCBA0B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2820E-BABD-4AD7-8362-F1F1F89EFAD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1927737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AAA7A15-1FA4-4BD5-B2D1-16AC932FA4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1842D85-4353-49BF-8C20-57E1B8C36BF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836F03-45A9-483F-A17A-3E9A03C31FB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BA0D0E-912E-4242-AF0E-9C6D32DA74C5}" type="datetimeFigureOut">
              <a:rPr lang="hu-HU" smtClean="0"/>
              <a:t>2017.07.25.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EDD1A49-1790-4349-B406-CFD0FF31F6D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2F676C4-8938-4A15-A212-E8213442333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B2820E-BABD-4AD7-8362-F1F1F89EFAD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9645420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5">
            <a:extLst>
              <a:ext uri="{FF2B5EF4-FFF2-40B4-BE49-F238E27FC236}">
                <a16:creationId xmlns:a16="http://schemas.microsoft.com/office/drawing/2014/main" id="{13A211F2-6973-4467-8E46-5C9FD44FFD43}"/>
              </a:ext>
            </a:extLst>
          </p:cNvPr>
          <p:cNvGrpSpPr/>
          <p:nvPr/>
        </p:nvGrpSpPr>
        <p:grpSpPr>
          <a:xfrm flipV="1">
            <a:off x="2928730" y="1311965"/>
            <a:ext cx="3445566" cy="1417983"/>
            <a:chOff x="2928730" y="1311965"/>
            <a:chExt cx="3445566" cy="1417983"/>
          </a:xfrm>
        </p:grpSpPr>
        <p:sp>
          <p:nvSpPr>
            <p:cNvPr id="4" name="Arrow: Right 3">
              <a:extLst>
                <a:ext uri="{FF2B5EF4-FFF2-40B4-BE49-F238E27FC236}">
                  <a16:creationId xmlns:a16="http://schemas.microsoft.com/office/drawing/2014/main" id="{B29BB3B0-0DAD-42C1-9AE4-4067C9B8D27C}"/>
                </a:ext>
              </a:extLst>
            </p:cNvPr>
            <p:cNvSpPr/>
            <p:nvPr/>
          </p:nvSpPr>
          <p:spPr>
            <a:xfrm>
              <a:off x="2928730" y="1311965"/>
              <a:ext cx="3445566" cy="1417983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hu-HU"/>
            </a:p>
          </p:txBody>
        </p:sp>
        <p:sp>
          <p:nvSpPr>
            <p:cNvPr id="5" name="TextBox 4">
              <a:extLst>
                <a:ext uri="{FF2B5EF4-FFF2-40B4-BE49-F238E27FC236}">
                  <a16:creationId xmlns:a16="http://schemas.microsoft.com/office/drawing/2014/main" id="{F44C873D-86E4-49F5-966E-BAB5C6344D66}"/>
                </a:ext>
              </a:extLst>
            </p:cNvPr>
            <p:cNvSpPr txBox="1"/>
            <p:nvPr/>
          </p:nvSpPr>
          <p:spPr>
            <a:xfrm>
              <a:off x="3180522" y="1815548"/>
              <a:ext cx="2703443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hu-HU" dirty="0"/>
                <a:t>Tested child shape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6505029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5</cp:revision>
  <dcterms:created xsi:type="dcterms:W3CDTF">2017-07-25T12:07:55Z</dcterms:created>
  <dcterms:modified xsi:type="dcterms:W3CDTF">2017-07-25T12:54:44Z</dcterms:modified>
</cp:coreProperties>
</file>

<file path=docProps/thumbnail.jpeg>
</file>